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CEFB55-AC9A-4EE7-91EB-49D01A94CE80}" type="doc">
      <dgm:prSet loTypeId="urn:microsoft.com/office/officeart/2005/8/layout/hProcess9" loCatId="process" qsTypeId="urn:microsoft.com/office/officeart/2009/2/quickstyle/3d8" qsCatId="3D" csTypeId="urn:microsoft.com/office/officeart/2005/8/colors/accent1_2" csCatId="accent1" phldr="1"/>
      <dgm:spPr/>
    </dgm:pt>
    <dgm:pt modelId="{CE1C96D0-948E-4CE7-9A92-9C08BD3CAF17}">
      <dgm:prSet phldrT="[Texto]"/>
      <dgm:spPr/>
      <dgm:t>
        <a:bodyPr/>
        <a:lstStyle/>
        <a:p>
          <a:r>
            <a:rPr lang="es-CO" dirty="0" smtClean="0"/>
            <a:t>Óxidos</a:t>
          </a:r>
          <a:endParaRPr lang="es-CO" dirty="0"/>
        </a:p>
      </dgm:t>
    </dgm:pt>
    <dgm:pt modelId="{C639F084-DE63-488F-8C29-BFABECE3D89C}" type="parTrans" cxnId="{9F9B5E98-30CF-4775-BA52-31007EA4D3DF}">
      <dgm:prSet/>
      <dgm:spPr/>
      <dgm:t>
        <a:bodyPr/>
        <a:lstStyle/>
        <a:p>
          <a:endParaRPr lang="es-CO"/>
        </a:p>
      </dgm:t>
    </dgm:pt>
    <dgm:pt modelId="{9FFF127F-772A-4BC6-85F7-1BB5CAC318FB}" type="sibTrans" cxnId="{9F9B5E98-30CF-4775-BA52-31007EA4D3DF}">
      <dgm:prSet/>
      <dgm:spPr/>
      <dgm:t>
        <a:bodyPr/>
        <a:lstStyle/>
        <a:p>
          <a:endParaRPr lang="es-CO"/>
        </a:p>
      </dgm:t>
    </dgm:pt>
    <dgm:pt modelId="{3896BB1C-75A0-4F29-8CEF-2A5A4D94D60A}">
      <dgm:prSet phldrT="[Texto]"/>
      <dgm:spPr/>
      <dgm:t>
        <a:bodyPr/>
        <a:lstStyle/>
        <a:p>
          <a:r>
            <a:rPr lang="es-CO" dirty="0" smtClean="0"/>
            <a:t>Ácidos</a:t>
          </a:r>
          <a:endParaRPr lang="es-CO" dirty="0"/>
        </a:p>
      </dgm:t>
    </dgm:pt>
    <dgm:pt modelId="{50481D24-F88A-455A-9A50-C1610F10EEB1}" type="parTrans" cxnId="{95B639E3-E803-417B-AA6F-FF0B04435040}">
      <dgm:prSet/>
      <dgm:spPr/>
      <dgm:t>
        <a:bodyPr/>
        <a:lstStyle/>
        <a:p>
          <a:endParaRPr lang="es-CO"/>
        </a:p>
      </dgm:t>
    </dgm:pt>
    <dgm:pt modelId="{D9B95047-DA00-4C09-91D8-749610388D9B}" type="sibTrans" cxnId="{95B639E3-E803-417B-AA6F-FF0B04435040}">
      <dgm:prSet/>
      <dgm:spPr/>
      <dgm:t>
        <a:bodyPr/>
        <a:lstStyle/>
        <a:p>
          <a:endParaRPr lang="es-CO"/>
        </a:p>
      </dgm:t>
    </dgm:pt>
    <dgm:pt modelId="{DC2306E6-4512-4C4E-BB8C-ADD9DDA45947}">
      <dgm:prSet phldrT="[Texto]"/>
      <dgm:spPr/>
      <dgm:t>
        <a:bodyPr/>
        <a:lstStyle/>
        <a:p>
          <a:r>
            <a:rPr lang="es-CO" dirty="0" smtClean="0"/>
            <a:t>Bases</a:t>
          </a:r>
          <a:endParaRPr lang="es-CO" dirty="0"/>
        </a:p>
      </dgm:t>
    </dgm:pt>
    <dgm:pt modelId="{D0972DEA-1101-4B15-8345-5EA7607E6850}" type="parTrans" cxnId="{ABDB04F4-6CB0-4629-8CE0-2066809782CE}">
      <dgm:prSet/>
      <dgm:spPr/>
      <dgm:t>
        <a:bodyPr/>
        <a:lstStyle/>
        <a:p>
          <a:endParaRPr lang="es-CO"/>
        </a:p>
      </dgm:t>
    </dgm:pt>
    <dgm:pt modelId="{9DA278BD-B62E-4C65-8271-09A4543B52F8}" type="sibTrans" cxnId="{ABDB04F4-6CB0-4629-8CE0-2066809782CE}">
      <dgm:prSet/>
      <dgm:spPr/>
      <dgm:t>
        <a:bodyPr/>
        <a:lstStyle/>
        <a:p>
          <a:endParaRPr lang="es-CO"/>
        </a:p>
      </dgm:t>
    </dgm:pt>
    <dgm:pt modelId="{B7C4858E-C4E4-4FF7-8E8F-35647DC2BD7D}">
      <dgm:prSet phldrT="[Texto]"/>
      <dgm:spPr/>
      <dgm:t>
        <a:bodyPr/>
        <a:lstStyle/>
        <a:p>
          <a:r>
            <a:rPr lang="es-CO" dirty="0" smtClean="0"/>
            <a:t>Sales</a:t>
          </a:r>
          <a:endParaRPr lang="es-CO" dirty="0"/>
        </a:p>
      </dgm:t>
    </dgm:pt>
    <dgm:pt modelId="{9873E14D-D6B3-4B12-8A70-1B9133F85290}" type="parTrans" cxnId="{3EB1E3EE-D58D-45E1-8E78-F781E05AD714}">
      <dgm:prSet/>
      <dgm:spPr/>
      <dgm:t>
        <a:bodyPr/>
        <a:lstStyle/>
        <a:p>
          <a:endParaRPr lang="es-CO"/>
        </a:p>
      </dgm:t>
    </dgm:pt>
    <dgm:pt modelId="{1B0A1534-034B-4272-BBDD-91CE87BCDB16}" type="sibTrans" cxnId="{3EB1E3EE-D58D-45E1-8E78-F781E05AD714}">
      <dgm:prSet/>
      <dgm:spPr/>
      <dgm:t>
        <a:bodyPr/>
        <a:lstStyle/>
        <a:p>
          <a:endParaRPr lang="es-CO"/>
        </a:p>
      </dgm:t>
    </dgm:pt>
    <dgm:pt modelId="{EA9C3148-16B2-4AB2-9100-F9B152A0245E}" type="pres">
      <dgm:prSet presAssocID="{72CEFB55-AC9A-4EE7-91EB-49D01A94CE80}" presName="CompostProcess" presStyleCnt="0">
        <dgm:presLayoutVars>
          <dgm:dir/>
          <dgm:resizeHandles val="exact"/>
        </dgm:presLayoutVars>
      </dgm:prSet>
      <dgm:spPr/>
    </dgm:pt>
    <dgm:pt modelId="{5CA35D9F-C0C7-4A36-9CCD-BB9DED3E113B}" type="pres">
      <dgm:prSet presAssocID="{72CEFB55-AC9A-4EE7-91EB-49D01A94CE80}" presName="arrow" presStyleLbl="bgShp" presStyleIdx="0" presStyleCnt="1"/>
      <dgm:spPr/>
    </dgm:pt>
    <dgm:pt modelId="{4C301B9C-D293-4443-B59D-E8678B06BC75}" type="pres">
      <dgm:prSet presAssocID="{72CEFB55-AC9A-4EE7-91EB-49D01A94CE80}" presName="linearProcess" presStyleCnt="0"/>
      <dgm:spPr/>
    </dgm:pt>
    <dgm:pt modelId="{8197CF73-11B7-4AA2-A942-C4C2F010B4D5}" type="pres">
      <dgm:prSet presAssocID="{CE1C96D0-948E-4CE7-9A92-9C08BD3CAF17}" presName="textNode" presStyleLbl="node1" presStyleIdx="0" presStyleCnt="4">
        <dgm:presLayoutVars>
          <dgm:bulletEnabled val="1"/>
        </dgm:presLayoutVars>
      </dgm:prSet>
      <dgm:spPr/>
    </dgm:pt>
    <dgm:pt modelId="{7093C640-6E82-499E-8F82-CAEBB7F2953F}" type="pres">
      <dgm:prSet presAssocID="{9FFF127F-772A-4BC6-85F7-1BB5CAC318FB}" presName="sibTrans" presStyleCnt="0"/>
      <dgm:spPr/>
    </dgm:pt>
    <dgm:pt modelId="{C70A7DCD-D597-44CC-AFC8-76667DCB4A43}" type="pres">
      <dgm:prSet presAssocID="{3896BB1C-75A0-4F29-8CEF-2A5A4D94D60A}" presName="textNode" presStyleLbl="node1" presStyleIdx="1" presStyleCnt="4">
        <dgm:presLayoutVars>
          <dgm:bulletEnabled val="1"/>
        </dgm:presLayoutVars>
      </dgm:prSet>
      <dgm:spPr/>
    </dgm:pt>
    <dgm:pt modelId="{1172838F-1A3A-4C8F-857A-417FDC24FE69}" type="pres">
      <dgm:prSet presAssocID="{D9B95047-DA00-4C09-91D8-749610388D9B}" presName="sibTrans" presStyleCnt="0"/>
      <dgm:spPr/>
    </dgm:pt>
    <dgm:pt modelId="{76995274-67AB-4FDA-A0DD-2A4914463486}" type="pres">
      <dgm:prSet presAssocID="{DC2306E6-4512-4C4E-BB8C-ADD9DDA45947}" presName="textNode" presStyleLbl="node1" presStyleIdx="2" presStyleCnt="4">
        <dgm:presLayoutVars>
          <dgm:bulletEnabled val="1"/>
        </dgm:presLayoutVars>
      </dgm:prSet>
      <dgm:spPr/>
    </dgm:pt>
    <dgm:pt modelId="{0DD97D7A-DE43-43DC-A5D4-9835FA277E51}" type="pres">
      <dgm:prSet presAssocID="{9DA278BD-B62E-4C65-8271-09A4543B52F8}" presName="sibTrans" presStyleCnt="0"/>
      <dgm:spPr/>
    </dgm:pt>
    <dgm:pt modelId="{283214B2-3470-4FEE-95AF-AF1641FC55E5}" type="pres">
      <dgm:prSet presAssocID="{B7C4858E-C4E4-4FF7-8E8F-35647DC2BD7D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6A6CAEE6-461F-48AC-AE5A-0D6A4C38756F}" type="presOf" srcId="{CE1C96D0-948E-4CE7-9A92-9C08BD3CAF17}" destId="{8197CF73-11B7-4AA2-A942-C4C2F010B4D5}" srcOrd="0" destOrd="0" presId="urn:microsoft.com/office/officeart/2005/8/layout/hProcess9"/>
    <dgm:cxn modelId="{F5DF0843-DF89-42B6-882F-83B22726BD53}" type="presOf" srcId="{3896BB1C-75A0-4F29-8CEF-2A5A4D94D60A}" destId="{C70A7DCD-D597-44CC-AFC8-76667DCB4A43}" srcOrd="0" destOrd="0" presId="urn:microsoft.com/office/officeart/2005/8/layout/hProcess9"/>
    <dgm:cxn modelId="{C3E25C16-4916-4C4B-9901-65E67D46850D}" type="presOf" srcId="{72CEFB55-AC9A-4EE7-91EB-49D01A94CE80}" destId="{EA9C3148-16B2-4AB2-9100-F9B152A0245E}" srcOrd="0" destOrd="0" presId="urn:microsoft.com/office/officeart/2005/8/layout/hProcess9"/>
    <dgm:cxn modelId="{9F9B5E98-30CF-4775-BA52-31007EA4D3DF}" srcId="{72CEFB55-AC9A-4EE7-91EB-49D01A94CE80}" destId="{CE1C96D0-948E-4CE7-9A92-9C08BD3CAF17}" srcOrd="0" destOrd="0" parTransId="{C639F084-DE63-488F-8C29-BFABECE3D89C}" sibTransId="{9FFF127F-772A-4BC6-85F7-1BB5CAC318FB}"/>
    <dgm:cxn modelId="{3EB1E3EE-D58D-45E1-8E78-F781E05AD714}" srcId="{72CEFB55-AC9A-4EE7-91EB-49D01A94CE80}" destId="{B7C4858E-C4E4-4FF7-8E8F-35647DC2BD7D}" srcOrd="3" destOrd="0" parTransId="{9873E14D-D6B3-4B12-8A70-1B9133F85290}" sibTransId="{1B0A1534-034B-4272-BBDD-91CE87BCDB16}"/>
    <dgm:cxn modelId="{ABDB04F4-6CB0-4629-8CE0-2066809782CE}" srcId="{72CEFB55-AC9A-4EE7-91EB-49D01A94CE80}" destId="{DC2306E6-4512-4C4E-BB8C-ADD9DDA45947}" srcOrd="2" destOrd="0" parTransId="{D0972DEA-1101-4B15-8345-5EA7607E6850}" sibTransId="{9DA278BD-B62E-4C65-8271-09A4543B52F8}"/>
    <dgm:cxn modelId="{C84F3308-61AC-49D7-94B0-23D472CBBA60}" type="presOf" srcId="{DC2306E6-4512-4C4E-BB8C-ADD9DDA45947}" destId="{76995274-67AB-4FDA-A0DD-2A4914463486}" srcOrd="0" destOrd="0" presId="urn:microsoft.com/office/officeart/2005/8/layout/hProcess9"/>
    <dgm:cxn modelId="{95B639E3-E803-417B-AA6F-FF0B04435040}" srcId="{72CEFB55-AC9A-4EE7-91EB-49D01A94CE80}" destId="{3896BB1C-75A0-4F29-8CEF-2A5A4D94D60A}" srcOrd="1" destOrd="0" parTransId="{50481D24-F88A-455A-9A50-C1610F10EEB1}" sibTransId="{D9B95047-DA00-4C09-91D8-749610388D9B}"/>
    <dgm:cxn modelId="{2F4BDECD-9FCB-420B-93D3-A8F5284773DB}" type="presOf" srcId="{B7C4858E-C4E4-4FF7-8E8F-35647DC2BD7D}" destId="{283214B2-3470-4FEE-95AF-AF1641FC55E5}" srcOrd="0" destOrd="0" presId="urn:microsoft.com/office/officeart/2005/8/layout/hProcess9"/>
    <dgm:cxn modelId="{7B3570C0-07B0-429A-A6E2-61F51B88EFCE}" type="presParOf" srcId="{EA9C3148-16B2-4AB2-9100-F9B152A0245E}" destId="{5CA35D9F-C0C7-4A36-9CCD-BB9DED3E113B}" srcOrd="0" destOrd="0" presId="urn:microsoft.com/office/officeart/2005/8/layout/hProcess9"/>
    <dgm:cxn modelId="{BD0F08BE-8B83-418D-8649-7EFE643C70A9}" type="presParOf" srcId="{EA9C3148-16B2-4AB2-9100-F9B152A0245E}" destId="{4C301B9C-D293-4443-B59D-E8678B06BC75}" srcOrd="1" destOrd="0" presId="urn:microsoft.com/office/officeart/2005/8/layout/hProcess9"/>
    <dgm:cxn modelId="{60CF8C8A-602B-4DBB-BECF-F140A55F3206}" type="presParOf" srcId="{4C301B9C-D293-4443-B59D-E8678B06BC75}" destId="{8197CF73-11B7-4AA2-A942-C4C2F010B4D5}" srcOrd="0" destOrd="0" presId="urn:microsoft.com/office/officeart/2005/8/layout/hProcess9"/>
    <dgm:cxn modelId="{CB846822-60EC-4D93-9829-A355909004C5}" type="presParOf" srcId="{4C301B9C-D293-4443-B59D-E8678B06BC75}" destId="{7093C640-6E82-499E-8F82-CAEBB7F2953F}" srcOrd="1" destOrd="0" presId="urn:microsoft.com/office/officeart/2005/8/layout/hProcess9"/>
    <dgm:cxn modelId="{18516D3B-E237-4021-B7F2-953BCCF17D28}" type="presParOf" srcId="{4C301B9C-D293-4443-B59D-E8678B06BC75}" destId="{C70A7DCD-D597-44CC-AFC8-76667DCB4A43}" srcOrd="2" destOrd="0" presId="urn:microsoft.com/office/officeart/2005/8/layout/hProcess9"/>
    <dgm:cxn modelId="{BB274D5E-8BD8-4D4F-8833-674D540783E8}" type="presParOf" srcId="{4C301B9C-D293-4443-B59D-E8678B06BC75}" destId="{1172838F-1A3A-4C8F-857A-417FDC24FE69}" srcOrd="3" destOrd="0" presId="urn:microsoft.com/office/officeart/2005/8/layout/hProcess9"/>
    <dgm:cxn modelId="{03F60788-5342-4BA0-886A-62CCD3E8CE71}" type="presParOf" srcId="{4C301B9C-D293-4443-B59D-E8678B06BC75}" destId="{76995274-67AB-4FDA-A0DD-2A4914463486}" srcOrd="4" destOrd="0" presId="urn:microsoft.com/office/officeart/2005/8/layout/hProcess9"/>
    <dgm:cxn modelId="{15E288F6-9E91-4716-B85E-D751E425A54D}" type="presParOf" srcId="{4C301B9C-D293-4443-B59D-E8678B06BC75}" destId="{0DD97D7A-DE43-43DC-A5D4-9835FA277E51}" srcOrd="5" destOrd="0" presId="urn:microsoft.com/office/officeart/2005/8/layout/hProcess9"/>
    <dgm:cxn modelId="{25DB175E-42CF-40D0-94EB-2BAA39ECFBD3}" type="presParOf" srcId="{4C301B9C-D293-4443-B59D-E8678B06BC75}" destId="{283214B2-3470-4FEE-95AF-AF1641FC55E5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8B4236-4C6B-45EB-8F85-3D72C3CC1DA6}" type="doc">
      <dgm:prSet loTypeId="urn:microsoft.com/office/officeart/2005/8/layout/cycle4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CO"/>
        </a:p>
      </dgm:t>
    </dgm:pt>
    <dgm:pt modelId="{C9984F21-9D66-4D5E-8920-C9889E6D18B0}">
      <dgm:prSet phldrT="[Texto]"/>
      <dgm:spPr/>
      <dgm:t>
        <a:bodyPr/>
        <a:lstStyle/>
        <a:p>
          <a:r>
            <a:rPr lang="es-CO" dirty="0" smtClean="0"/>
            <a:t>Óxidos</a:t>
          </a:r>
          <a:endParaRPr lang="es-CO" dirty="0"/>
        </a:p>
      </dgm:t>
    </dgm:pt>
    <dgm:pt modelId="{38AD09C4-3C9A-4F8E-A41B-7AA9E4907C79}" type="parTrans" cxnId="{6074D0C4-7325-4FF9-A12D-83DA50C173A0}">
      <dgm:prSet/>
      <dgm:spPr/>
      <dgm:t>
        <a:bodyPr/>
        <a:lstStyle/>
        <a:p>
          <a:endParaRPr lang="es-CO"/>
        </a:p>
      </dgm:t>
    </dgm:pt>
    <dgm:pt modelId="{BCC560E8-8F46-471E-AE05-20D2DCE8887E}" type="sibTrans" cxnId="{6074D0C4-7325-4FF9-A12D-83DA50C173A0}">
      <dgm:prSet/>
      <dgm:spPr/>
      <dgm:t>
        <a:bodyPr/>
        <a:lstStyle/>
        <a:p>
          <a:endParaRPr lang="es-CO"/>
        </a:p>
      </dgm:t>
    </dgm:pt>
    <dgm:pt modelId="{A9D1B673-4767-4093-AF3D-B989B3266D92}">
      <dgm:prSet phldrT="[Texto]" custT="1"/>
      <dgm:spPr/>
      <dgm:t>
        <a:bodyPr/>
        <a:lstStyle/>
        <a:p>
          <a:r>
            <a:rPr lang="es-CO" sz="1600" b="1" dirty="0" smtClean="0">
              <a:latin typeface="Andalus" pitchFamily="18" charset="-78"/>
              <a:cs typeface="Andalus" pitchFamily="18" charset="-78"/>
            </a:rPr>
            <a:t>Combinación de un elemento químico más el Oxígeno</a:t>
          </a:r>
          <a:endParaRPr lang="es-CO" sz="1600" b="1" dirty="0">
            <a:latin typeface="Andalus" pitchFamily="18" charset="-78"/>
            <a:cs typeface="Andalus" pitchFamily="18" charset="-78"/>
          </a:endParaRPr>
        </a:p>
      </dgm:t>
    </dgm:pt>
    <dgm:pt modelId="{E1E23E88-C15B-4184-8053-F999A14C1D3B}" type="parTrans" cxnId="{E13B8032-8352-41A3-98EF-970001663B5A}">
      <dgm:prSet/>
      <dgm:spPr/>
      <dgm:t>
        <a:bodyPr/>
        <a:lstStyle/>
        <a:p>
          <a:endParaRPr lang="es-CO"/>
        </a:p>
      </dgm:t>
    </dgm:pt>
    <dgm:pt modelId="{23BF99C6-9569-4791-855B-A505D8602B9B}" type="sibTrans" cxnId="{E13B8032-8352-41A3-98EF-970001663B5A}">
      <dgm:prSet/>
      <dgm:spPr/>
      <dgm:t>
        <a:bodyPr/>
        <a:lstStyle/>
        <a:p>
          <a:endParaRPr lang="es-CO"/>
        </a:p>
      </dgm:t>
    </dgm:pt>
    <dgm:pt modelId="{9C4B6821-4378-47E8-A89C-2CE46915948F}">
      <dgm:prSet phldrT="[Texto]"/>
      <dgm:spPr/>
      <dgm:t>
        <a:bodyPr/>
        <a:lstStyle/>
        <a:p>
          <a:r>
            <a:rPr lang="es-CO" dirty="0" smtClean="0"/>
            <a:t>Ácidos</a:t>
          </a:r>
          <a:endParaRPr lang="es-CO" dirty="0"/>
        </a:p>
      </dgm:t>
    </dgm:pt>
    <dgm:pt modelId="{7E78AC19-8762-4448-869D-B94417624481}" type="parTrans" cxnId="{F524E4E6-A540-41C0-9040-16427A3C2515}">
      <dgm:prSet/>
      <dgm:spPr/>
      <dgm:t>
        <a:bodyPr/>
        <a:lstStyle/>
        <a:p>
          <a:endParaRPr lang="es-CO"/>
        </a:p>
      </dgm:t>
    </dgm:pt>
    <dgm:pt modelId="{5336EF83-4752-414E-9ED9-091F3C72EAA2}" type="sibTrans" cxnId="{F524E4E6-A540-41C0-9040-16427A3C2515}">
      <dgm:prSet/>
      <dgm:spPr/>
      <dgm:t>
        <a:bodyPr/>
        <a:lstStyle/>
        <a:p>
          <a:endParaRPr lang="es-CO"/>
        </a:p>
      </dgm:t>
    </dgm:pt>
    <dgm:pt modelId="{328B46B2-188F-463B-937A-DCD3A181E1E7}">
      <dgm:prSet phldrT="[Texto]" custT="1"/>
      <dgm:spPr/>
      <dgm:t>
        <a:bodyPr/>
        <a:lstStyle/>
        <a:p>
          <a:r>
            <a:rPr lang="es-CO" sz="1600" b="1" dirty="0" smtClean="0">
              <a:latin typeface="Andalus" pitchFamily="18" charset="-78"/>
              <a:cs typeface="Andalus" pitchFamily="18" charset="-78"/>
            </a:rPr>
            <a:t>Combinación de un metal más Hidrógeno</a:t>
          </a:r>
          <a:endParaRPr lang="es-CO" sz="1600" b="1" dirty="0">
            <a:latin typeface="Andalus" pitchFamily="18" charset="-78"/>
            <a:cs typeface="Andalus" pitchFamily="18" charset="-78"/>
          </a:endParaRPr>
        </a:p>
      </dgm:t>
    </dgm:pt>
    <dgm:pt modelId="{850872A5-7958-4F80-9D94-157D70A2F059}" type="parTrans" cxnId="{E86B5DDC-4AC8-4C89-BB69-34377EE6E75A}">
      <dgm:prSet/>
      <dgm:spPr/>
      <dgm:t>
        <a:bodyPr/>
        <a:lstStyle/>
        <a:p>
          <a:endParaRPr lang="es-CO"/>
        </a:p>
      </dgm:t>
    </dgm:pt>
    <dgm:pt modelId="{7C62B2CE-91D8-4642-90AB-8DBC01636A1A}" type="sibTrans" cxnId="{E86B5DDC-4AC8-4C89-BB69-34377EE6E75A}">
      <dgm:prSet/>
      <dgm:spPr/>
      <dgm:t>
        <a:bodyPr/>
        <a:lstStyle/>
        <a:p>
          <a:endParaRPr lang="es-CO"/>
        </a:p>
      </dgm:t>
    </dgm:pt>
    <dgm:pt modelId="{D8627443-9453-48F6-B916-C2A79C4E7FA0}">
      <dgm:prSet phldrT="[Texto]"/>
      <dgm:spPr/>
      <dgm:t>
        <a:bodyPr/>
        <a:lstStyle/>
        <a:p>
          <a:r>
            <a:rPr lang="es-CO" dirty="0" smtClean="0"/>
            <a:t>Sales</a:t>
          </a:r>
          <a:endParaRPr lang="es-CO" dirty="0"/>
        </a:p>
      </dgm:t>
    </dgm:pt>
    <dgm:pt modelId="{6F84FD52-6844-49BC-8F66-D6EC377E5BEF}" type="parTrans" cxnId="{3EE0A016-AD83-4AD5-8B69-1A02BFC663F5}">
      <dgm:prSet/>
      <dgm:spPr/>
      <dgm:t>
        <a:bodyPr/>
        <a:lstStyle/>
        <a:p>
          <a:endParaRPr lang="es-CO"/>
        </a:p>
      </dgm:t>
    </dgm:pt>
    <dgm:pt modelId="{0E0B9C0B-8144-4274-AF43-9812377560E5}" type="sibTrans" cxnId="{3EE0A016-AD83-4AD5-8B69-1A02BFC663F5}">
      <dgm:prSet/>
      <dgm:spPr/>
      <dgm:t>
        <a:bodyPr/>
        <a:lstStyle/>
        <a:p>
          <a:endParaRPr lang="es-CO"/>
        </a:p>
      </dgm:t>
    </dgm:pt>
    <dgm:pt modelId="{47E0526F-AB02-4805-94FD-5E6E96FD3400}">
      <dgm:prSet phldrT="[Texto]" custT="1"/>
      <dgm:spPr/>
      <dgm:t>
        <a:bodyPr/>
        <a:lstStyle/>
        <a:p>
          <a:r>
            <a:rPr lang="es-CO" sz="1600" b="1" dirty="0" smtClean="0">
              <a:latin typeface="Andalus" pitchFamily="18" charset="-78"/>
              <a:cs typeface="Andalus" pitchFamily="18" charset="-78"/>
            </a:rPr>
            <a:t>Reacción entre un hidróxido y un ácido</a:t>
          </a:r>
          <a:endParaRPr lang="es-CO" sz="1600" b="1" dirty="0">
            <a:latin typeface="Andalus" pitchFamily="18" charset="-78"/>
            <a:cs typeface="Andalus" pitchFamily="18" charset="-78"/>
          </a:endParaRPr>
        </a:p>
      </dgm:t>
    </dgm:pt>
    <dgm:pt modelId="{66669988-54BD-4A94-A157-DF6FDEEA53A1}" type="parTrans" cxnId="{8597F5D0-854B-46E0-B28A-82BCA1B231AC}">
      <dgm:prSet/>
      <dgm:spPr/>
      <dgm:t>
        <a:bodyPr/>
        <a:lstStyle/>
        <a:p>
          <a:endParaRPr lang="es-CO"/>
        </a:p>
      </dgm:t>
    </dgm:pt>
    <dgm:pt modelId="{EB462C55-4B02-49B7-AEC2-BD427FFB51DA}" type="sibTrans" cxnId="{8597F5D0-854B-46E0-B28A-82BCA1B231AC}">
      <dgm:prSet/>
      <dgm:spPr/>
      <dgm:t>
        <a:bodyPr/>
        <a:lstStyle/>
        <a:p>
          <a:endParaRPr lang="es-CO"/>
        </a:p>
      </dgm:t>
    </dgm:pt>
    <dgm:pt modelId="{1B3951A3-BB83-4F99-85BE-DCF3FAF563D3}">
      <dgm:prSet phldrT="[Texto]"/>
      <dgm:spPr/>
      <dgm:t>
        <a:bodyPr/>
        <a:lstStyle/>
        <a:p>
          <a:r>
            <a:rPr lang="es-CO" dirty="0" smtClean="0"/>
            <a:t>Bases</a:t>
          </a:r>
          <a:endParaRPr lang="es-CO" dirty="0"/>
        </a:p>
      </dgm:t>
    </dgm:pt>
    <dgm:pt modelId="{6E5CD33D-83EC-422D-90C3-E75793D53FC1}" type="parTrans" cxnId="{204A63E2-DCF6-4246-A8D6-10D15BD9FA73}">
      <dgm:prSet/>
      <dgm:spPr/>
      <dgm:t>
        <a:bodyPr/>
        <a:lstStyle/>
        <a:p>
          <a:endParaRPr lang="es-CO"/>
        </a:p>
      </dgm:t>
    </dgm:pt>
    <dgm:pt modelId="{659DBB9B-12E7-4F0B-BB0A-551865973090}" type="sibTrans" cxnId="{204A63E2-DCF6-4246-A8D6-10D15BD9FA73}">
      <dgm:prSet/>
      <dgm:spPr/>
      <dgm:t>
        <a:bodyPr/>
        <a:lstStyle/>
        <a:p>
          <a:endParaRPr lang="es-CO"/>
        </a:p>
      </dgm:t>
    </dgm:pt>
    <dgm:pt modelId="{A2798391-D102-464A-8FD9-E807768768DB}">
      <dgm:prSet phldrT="[Texto]" custT="1"/>
      <dgm:spPr/>
      <dgm:t>
        <a:bodyPr/>
        <a:lstStyle/>
        <a:p>
          <a:r>
            <a:rPr lang="es-CO" sz="1600" b="1" dirty="0" smtClean="0">
              <a:latin typeface="Andalus" pitchFamily="18" charset="-78"/>
              <a:cs typeface="Andalus" pitchFamily="18" charset="-78"/>
            </a:rPr>
            <a:t>Combinación de un óxido básico más el agua</a:t>
          </a:r>
          <a:endParaRPr lang="es-CO" sz="1600" b="1" dirty="0">
            <a:latin typeface="Andalus" pitchFamily="18" charset="-78"/>
            <a:cs typeface="Andalus" pitchFamily="18" charset="-78"/>
          </a:endParaRPr>
        </a:p>
      </dgm:t>
    </dgm:pt>
    <dgm:pt modelId="{AE6704EC-E90A-4670-9268-30316DE99118}" type="parTrans" cxnId="{3081E6A8-688F-4F41-8E5C-954063A4528F}">
      <dgm:prSet/>
      <dgm:spPr/>
      <dgm:t>
        <a:bodyPr/>
        <a:lstStyle/>
        <a:p>
          <a:endParaRPr lang="es-CO"/>
        </a:p>
      </dgm:t>
    </dgm:pt>
    <dgm:pt modelId="{50D2D9EB-AB2C-4256-BEF0-E2A82487EA23}" type="sibTrans" cxnId="{3081E6A8-688F-4F41-8E5C-954063A4528F}">
      <dgm:prSet/>
      <dgm:spPr/>
      <dgm:t>
        <a:bodyPr/>
        <a:lstStyle/>
        <a:p>
          <a:endParaRPr lang="es-CO"/>
        </a:p>
      </dgm:t>
    </dgm:pt>
    <dgm:pt modelId="{10DAEBFC-5E34-4630-A3E6-FF2C4C144F75}" type="pres">
      <dgm:prSet presAssocID="{5E8B4236-4C6B-45EB-8F85-3D72C3CC1DA6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A9CEE6D9-11F7-4EC5-A68D-75AA0237E5EB}" type="pres">
      <dgm:prSet presAssocID="{5E8B4236-4C6B-45EB-8F85-3D72C3CC1DA6}" presName="children" presStyleCnt="0"/>
      <dgm:spPr/>
    </dgm:pt>
    <dgm:pt modelId="{593D5DAC-0A86-438F-9562-EB884F20F72A}" type="pres">
      <dgm:prSet presAssocID="{5E8B4236-4C6B-45EB-8F85-3D72C3CC1DA6}" presName="child1group" presStyleCnt="0"/>
      <dgm:spPr/>
    </dgm:pt>
    <dgm:pt modelId="{EC2CAB8B-70DF-4115-A6B6-3FAEBAAB1C99}" type="pres">
      <dgm:prSet presAssocID="{5E8B4236-4C6B-45EB-8F85-3D72C3CC1DA6}" presName="child1" presStyleLbl="bgAcc1" presStyleIdx="0" presStyleCnt="4" custScaleX="166822" custLinFactNeighborX="-45400" custLinFactNeighborY="1213"/>
      <dgm:spPr/>
    </dgm:pt>
    <dgm:pt modelId="{8044E764-6802-4026-8744-E80802DD0C31}" type="pres">
      <dgm:prSet presAssocID="{5E8B4236-4C6B-45EB-8F85-3D72C3CC1DA6}" presName="child1Text" presStyleLbl="bgAcc1" presStyleIdx="0" presStyleCnt="4">
        <dgm:presLayoutVars>
          <dgm:bulletEnabled val="1"/>
        </dgm:presLayoutVars>
      </dgm:prSet>
      <dgm:spPr/>
    </dgm:pt>
    <dgm:pt modelId="{1D8980D9-0E4C-4B98-B66D-02DB82FEA44C}" type="pres">
      <dgm:prSet presAssocID="{5E8B4236-4C6B-45EB-8F85-3D72C3CC1DA6}" presName="child2group" presStyleCnt="0"/>
      <dgm:spPr/>
    </dgm:pt>
    <dgm:pt modelId="{BA813FBF-954F-479A-BC23-9B32334A50C6}" type="pres">
      <dgm:prSet presAssocID="{5E8B4236-4C6B-45EB-8F85-3D72C3CC1DA6}" presName="child2" presStyleLbl="bgAcc1" presStyleIdx="1" presStyleCnt="4" custScaleX="147758"/>
      <dgm:spPr/>
      <dgm:t>
        <a:bodyPr/>
        <a:lstStyle/>
        <a:p>
          <a:endParaRPr lang="es-CO"/>
        </a:p>
      </dgm:t>
    </dgm:pt>
    <dgm:pt modelId="{E86F399D-CA88-4340-9C7F-106AED84D61D}" type="pres">
      <dgm:prSet presAssocID="{5E8B4236-4C6B-45EB-8F85-3D72C3CC1DA6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0929D42-7C13-44FC-8E38-4ECCD11ECF18}" type="pres">
      <dgm:prSet presAssocID="{5E8B4236-4C6B-45EB-8F85-3D72C3CC1DA6}" presName="child3group" presStyleCnt="0"/>
      <dgm:spPr/>
    </dgm:pt>
    <dgm:pt modelId="{D9C5EB9C-AE01-4A69-8E7E-B41EE22D38BC}" type="pres">
      <dgm:prSet presAssocID="{5E8B4236-4C6B-45EB-8F85-3D72C3CC1DA6}" presName="child3" presStyleLbl="bgAcc1" presStyleIdx="2" presStyleCnt="4" custScaleX="147893"/>
      <dgm:spPr/>
      <dgm:t>
        <a:bodyPr/>
        <a:lstStyle/>
        <a:p>
          <a:endParaRPr lang="es-CO"/>
        </a:p>
      </dgm:t>
    </dgm:pt>
    <dgm:pt modelId="{3625FF51-2ED7-4268-B4D1-A952A709C232}" type="pres">
      <dgm:prSet presAssocID="{5E8B4236-4C6B-45EB-8F85-3D72C3CC1DA6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444D310-EFCC-4056-9EAF-8A2B429CD065}" type="pres">
      <dgm:prSet presAssocID="{5E8B4236-4C6B-45EB-8F85-3D72C3CC1DA6}" presName="child4group" presStyleCnt="0"/>
      <dgm:spPr/>
    </dgm:pt>
    <dgm:pt modelId="{1BF57333-3A81-4145-BF35-93E61E7CB5B9}" type="pres">
      <dgm:prSet presAssocID="{5E8B4236-4C6B-45EB-8F85-3D72C3CC1DA6}" presName="child4" presStyleLbl="bgAcc1" presStyleIdx="3" presStyleCnt="4" custScaleX="162007"/>
      <dgm:spPr/>
    </dgm:pt>
    <dgm:pt modelId="{2A4929F9-C2EB-43C2-A4AB-7C9C2C572B54}" type="pres">
      <dgm:prSet presAssocID="{5E8B4236-4C6B-45EB-8F85-3D72C3CC1DA6}" presName="child4Text" presStyleLbl="bgAcc1" presStyleIdx="3" presStyleCnt="4">
        <dgm:presLayoutVars>
          <dgm:bulletEnabled val="1"/>
        </dgm:presLayoutVars>
      </dgm:prSet>
      <dgm:spPr/>
    </dgm:pt>
    <dgm:pt modelId="{E00B42BF-A600-4BEE-972C-E9A5F23B1A5D}" type="pres">
      <dgm:prSet presAssocID="{5E8B4236-4C6B-45EB-8F85-3D72C3CC1DA6}" presName="childPlaceholder" presStyleCnt="0"/>
      <dgm:spPr/>
    </dgm:pt>
    <dgm:pt modelId="{25A8B0CF-8C1F-4967-8BEE-ECF2593D022B}" type="pres">
      <dgm:prSet presAssocID="{5E8B4236-4C6B-45EB-8F85-3D72C3CC1DA6}" presName="circle" presStyleCnt="0"/>
      <dgm:spPr/>
    </dgm:pt>
    <dgm:pt modelId="{34DC85EE-3809-4286-B622-BE43486B179A}" type="pres">
      <dgm:prSet presAssocID="{5E8B4236-4C6B-45EB-8F85-3D72C3CC1DA6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08405893-1299-4AB5-80F1-0AA5557E070B}" type="pres">
      <dgm:prSet presAssocID="{5E8B4236-4C6B-45EB-8F85-3D72C3CC1DA6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5A4DC958-AC2F-4676-9A7B-EE336E81FA8A}" type="pres">
      <dgm:prSet presAssocID="{5E8B4236-4C6B-45EB-8F85-3D72C3CC1DA6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6B872C25-C878-4DE3-B4C0-57EE2550BFDA}" type="pres">
      <dgm:prSet presAssocID="{5E8B4236-4C6B-45EB-8F85-3D72C3CC1DA6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EC658E6-D137-4EF4-8CA9-577B7C4463EF}" type="pres">
      <dgm:prSet presAssocID="{5E8B4236-4C6B-45EB-8F85-3D72C3CC1DA6}" presName="quadrantPlaceholder" presStyleCnt="0"/>
      <dgm:spPr/>
    </dgm:pt>
    <dgm:pt modelId="{5BDC7205-378D-4FD0-9BE7-B257C8503FA6}" type="pres">
      <dgm:prSet presAssocID="{5E8B4236-4C6B-45EB-8F85-3D72C3CC1DA6}" presName="center1" presStyleLbl="fgShp" presStyleIdx="0" presStyleCnt="2"/>
      <dgm:spPr/>
    </dgm:pt>
    <dgm:pt modelId="{84C0791C-2333-4283-BA8F-066915BEEDD4}" type="pres">
      <dgm:prSet presAssocID="{5E8B4236-4C6B-45EB-8F85-3D72C3CC1DA6}" presName="center2" presStyleLbl="fgShp" presStyleIdx="1" presStyleCnt="2"/>
      <dgm:spPr/>
    </dgm:pt>
  </dgm:ptLst>
  <dgm:cxnLst>
    <dgm:cxn modelId="{6074D0C4-7325-4FF9-A12D-83DA50C173A0}" srcId="{5E8B4236-4C6B-45EB-8F85-3D72C3CC1DA6}" destId="{C9984F21-9D66-4D5E-8920-C9889E6D18B0}" srcOrd="0" destOrd="0" parTransId="{38AD09C4-3C9A-4F8E-A41B-7AA9E4907C79}" sibTransId="{BCC560E8-8F46-471E-AE05-20D2DCE8887E}"/>
    <dgm:cxn modelId="{F5257333-749B-488B-9495-E0B89AF6C0FF}" type="presOf" srcId="{A2798391-D102-464A-8FD9-E807768768DB}" destId="{2A4929F9-C2EB-43C2-A4AB-7C9C2C572B54}" srcOrd="1" destOrd="0" presId="urn:microsoft.com/office/officeart/2005/8/layout/cycle4"/>
    <dgm:cxn modelId="{69FCA7B4-936F-4A11-A472-A615AD932E5A}" type="presOf" srcId="{328B46B2-188F-463B-937A-DCD3A181E1E7}" destId="{BA813FBF-954F-479A-BC23-9B32334A50C6}" srcOrd="0" destOrd="0" presId="urn:microsoft.com/office/officeart/2005/8/layout/cycle4"/>
    <dgm:cxn modelId="{A9DA39AE-0C43-41B6-86F1-DB07986A7F0D}" type="presOf" srcId="{9C4B6821-4378-47E8-A89C-2CE46915948F}" destId="{08405893-1299-4AB5-80F1-0AA5557E070B}" srcOrd="0" destOrd="0" presId="urn:microsoft.com/office/officeart/2005/8/layout/cycle4"/>
    <dgm:cxn modelId="{C38460A3-6EA3-41CF-90B3-2089C5EF86F9}" type="presOf" srcId="{A9D1B673-4767-4093-AF3D-B989B3266D92}" destId="{EC2CAB8B-70DF-4115-A6B6-3FAEBAAB1C99}" srcOrd="0" destOrd="0" presId="urn:microsoft.com/office/officeart/2005/8/layout/cycle4"/>
    <dgm:cxn modelId="{3081E6A8-688F-4F41-8E5C-954063A4528F}" srcId="{1B3951A3-BB83-4F99-85BE-DCF3FAF563D3}" destId="{A2798391-D102-464A-8FD9-E807768768DB}" srcOrd="0" destOrd="0" parTransId="{AE6704EC-E90A-4670-9268-30316DE99118}" sibTransId="{50D2D9EB-AB2C-4256-BEF0-E2A82487EA23}"/>
    <dgm:cxn modelId="{14BC4130-0BB0-458C-9D34-8EB83BF795DC}" type="presOf" srcId="{47E0526F-AB02-4805-94FD-5E6E96FD3400}" destId="{D9C5EB9C-AE01-4A69-8E7E-B41EE22D38BC}" srcOrd="0" destOrd="0" presId="urn:microsoft.com/office/officeart/2005/8/layout/cycle4"/>
    <dgm:cxn modelId="{3EE0A016-AD83-4AD5-8B69-1A02BFC663F5}" srcId="{5E8B4236-4C6B-45EB-8F85-3D72C3CC1DA6}" destId="{D8627443-9453-48F6-B916-C2A79C4E7FA0}" srcOrd="2" destOrd="0" parTransId="{6F84FD52-6844-49BC-8F66-D6EC377E5BEF}" sibTransId="{0E0B9C0B-8144-4274-AF43-9812377560E5}"/>
    <dgm:cxn modelId="{58D34460-6FDD-4E9E-B441-1F0E42D46014}" type="presOf" srcId="{47E0526F-AB02-4805-94FD-5E6E96FD3400}" destId="{3625FF51-2ED7-4268-B4D1-A952A709C232}" srcOrd="1" destOrd="0" presId="urn:microsoft.com/office/officeart/2005/8/layout/cycle4"/>
    <dgm:cxn modelId="{8597F5D0-854B-46E0-B28A-82BCA1B231AC}" srcId="{D8627443-9453-48F6-B916-C2A79C4E7FA0}" destId="{47E0526F-AB02-4805-94FD-5E6E96FD3400}" srcOrd="0" destOrd="0" parTransId="{66669988-54BD-4A94-A157-DF6FDEEA53A1}" sibTransId="{EB462C55-4B02-49B7-AEC2-BD427FFB51DA}"/>
    <dgm:cxn modelId="{204A63E2-DCF6-4246-A8D6-10D15BD9FA73}" srcId="{5E8B4236-4C6B-45EB-8F85-3D72C3CC1DA6}" destId="{1B3951A3-BB83-4F99-85BE-DCF3FAF563D3}" srcOrd="3" destOrd="0" parTransId="{6E5CD33D-83EC-422D-90C3-E75793D53FC1}" sibTransId="{659DBB9B-12E7-4F0B-BB0A-551865973090}"/>
    <dgm:cxn modelId="{E86B5DDC-4AC8-4C89-BB69-34377EE6E75A}" srcId="{9C4B6821-4378-47E8-A89C-2CE46915948F}" destId="{328B46B2-188F-463B-937A-DCD3A181E1E7}" srcOrd="0" destOrd="0" parTransId="{850872A5-7958-4F80-9D94-157D70A2F059}" sibTransId="{7C62B2CE-91D8-4642-90AB-8DBC01636A1A}"/>
    <dgm:cxn modelId="{9993826F-3E22-4C3C-897B-D99BF8E38C0D}" type="presOf" srcId="{C9984F21-9D66-4D5E-8920-C9889E6D18B0}" destId="{34DC85EE-3809-4286-B622-BE43486B179A}" srcOrd="0" destOrd="0" presId="urn:microsoft.com/office/officeart/2005/8/layout/cycle4"/>
    <dgm:cxn modelId="{E13B8032-8352-41A3-98EF-970001663B5A}" srcId="{C9984F21-9D66-4D5E-8920-C9889E6D18B0}" destId="{A9D1B673-4767-4093-AF3D-B989B3266D92}" srcOrd="0" destOrd="0" parTransId="{E1E23E88-C15B-4184-8053-F999A14C1D3B}" sibTransId="{23BF99C6-9569-4791-855B-A505D8602B9B}"/>
    <dgm:cxn modelId="{84D7E58B-319D-4A34-8900-DEDB6F6EDF35}" type="presOf" srcId="{A2798391-D102-464A-8FD9-E807768768DB}" destId="{1BF57333-3A81-4145-BF35-93E61E7CB5B9}" srcOrd="0" destOrd="0" presId="urn:microsoft.com/office/officeart/2005/8/layout/cycle4"/>
    <dgm:cxn modelId="{DE6AEF03-91D3-49DC-847F-1DA73FA5EF91}" type="presOf" srcId="{328B46B2-188F-463B-937A-DCD3A181E1E7}" destId="{E86F399D-CA88-4340-9C7F-106AED84D61D}" srcOrd="1" destOrd="0" presId="urn:microsoft.com/office/officeart/2005/8/layout/cycle4"/>
    <dgm:cxn modelId="{9B23B6A3-49BA-4714-9787-832429E5E316}" type="presOf" srcId="{1B3951A3-BB83-4F99-85BE-DCF3FAF563D3}" destId="{6B872C25-C878-4DE3-B4C0-57EE2550BFDA}" srcOrd="0" destOrd="0" presId="urn:microsoft.com/office/officeart/2005/8/layout/cycle4"/>
    <dgm:cxn modelId="{5DD881AC-3CBA-4083-9C99-9B9F5B8A399F}" type="presOf" srcId="{5E8B4236-4C6B-45EB-8F85-3D72C3CC1DA6}" destId="{10DAEBFC-5E34-4630-A3E6-FF2C4C144F75}" srcOrd="0" destOrd="0" presId="urn:microsoft.com/office/officeart/2005/8/layout/cycle4"/>
    <dgm:cxn modelId="{240EDE9D-393D-40FD-90D6-3CA7F5124D06}" type="presOf" srcId="{A9D1B673-4767-4093-AF3D-B989B3266D92}" destId="{8044E764-6802-4026-8744-E80802DD0C31}" srcOrd="1" destOrd="0" presId="urn:microsoft.com/office/officeart/2005/8/layout/cycle4"/>
    <dgm:cxn modelId="{120B3CE3-6713-4D8D-B088-F6286446AC41}" type="presOf" srcId="{D8627443-9453-48F6-B916-C2A79C4E7FA0}" destId="{5A4DC958-AC2F-4676-9A7B-EE336E81FA8A}" srcOrd="0" destOrd="0" presId="urn:microsoft.com/office/officeart/2005/8/layout/cycle4"/>
    <dgm:cxn modelId="{F524E4E6-A540-41C0-9040-16427A3C2515}" srcId="{5E8B4236-4C6B-45EB-8F85-3D72C3CC1DA6}" destId="{9C4B6821-4378-47E8-A89C-2CE46915948F}" srcOrd="1" destOrd="0" parTransId="{7E78AC19-8762-4448-869D-B94417624481}" sibTransId="{5336EF83-4752-414E-9ED9-091F3C72EAA2}"/>
    <dgm:cxn modelId="{5B3A7A96-54D6-4690-98D1-767C105FAF58}" type="presParOf" srcId="{10DAEBFC-5E34-4630-A3E6-FF2C4C144F75}" destId="{A9CEE6D9-11F7-4EC5-A68D-75AA0237E5EB}" srcOrd="0" destOrd="0" presId="urn:microsoft.com/office/officeart/2005/8/layout/cycle4"/>
    <dgm:cxn modelId="{D9173897-CCAF-4EE7-97ED-4AA55C814598}" type="presParOf" srcId="{A9CEE6D9-11F7-4EC5-A68D-75AA0237E5EB}" destId="{593D5DAC-0A86-438F-9562-EB884F20F72A}" srcOrd="0" destOrd="0" presId="urn:microsoft.com/office/officeart/2005/8/layout/cycle4"/>
    <dgm:cxn modelId="{A7199E0D-A8B6-4D55-AED1-E04BE3AB858F}" type="presParOf" srcId="{593D5DAC-0A86-438F-9562-EB884F20F72A}" destId="{EC2CAB8B-70DF-4115-A6B6-3FAEBAAB1C99}" srcOrd="0" destOrd="0" presId="urn:microsoft.com/office/officeart/2005/8/layout/cycle4"/>
    <dgm:cxn modelId="{6D5B0BB3-E3B8-45E5-8B92-6B8C3EB7E480}" type="presParOf" srcId="{593D5DAC-0A86-438F-9562-EB884F20F72A}" destId="{8044E764-6802-4026-8744-E80802DD0C31}" srcOrd="1" destOrd="0" presId="urn:microsoft.com/office/officeart/2005/8/layout/cycle4"/>
    <dgm:cxn modelId="{4E792F04-57EF-4271-B80F-457EE28A552C}" type="presParOf" srcId="{A9CEE6D9-11F7-4EC5-A68D-75AA0237E5EB}" destId="{1D8980D9-0E4C-4B98-B66D-02DB82FEA44C}" srcOrd="1" destOrd="0" presId="urn:microsoft.com/office/officeart/2005/8/layout/cycle4"/>
    <dgm:cxn modelId="{EE7097AA-374B-4F4D-B28A-26009447353F}" type="presParOf" srcId="{1D8980D9-0E4C-4B98-B66D-02DB82FEA44C}" destId="{BA813FBF-954F-479A-BC23-9B32334A50C6}" srcOrd="0" destOrd="0" presId="urn:microsoft.com/office/officeart/2005/8/layout/cycle4"/>
    <dgm:cxn modelId="{F2A7FED4-B2BF-4974-8A67-A4ABB3A1B579}" type="presParOf" srcId="{1D8980D9-0E4C-4B98-B66D-02DB82FEA44C}" destId="{E86F399D-CA88-4340-9C7F-106AED84D61D}" srcOrd="1" destOrd="0" presId="urn:microsoft.com/office/officeart/2005/8/layout/cycle4"/>
    <dgm:cxn modelId="{876C64F5-5624-44E2-8EFD-5B8B4B76D0BF}" type="presParOf" srcId="{A9CEE6D9-11F7-4EC5-A68D-75AA0237E5EB}" destId="{00929D42-7C13-44FC-8E38-4ECCD11ECF18}" srcOrd="2" destOrd="0" presId="urn:microsoft.com/office/officeart/2005/8/layout/cycle4"/>
    <dgm:cxn modelId="{9683858B-E9DB-4EB7-826D-438DD1BBBD85}" type="presParOf" srcId="{00929D42-7C13-44FC-8E38-4ECCD11ECF18}" destId="{D9C5EB9C-AE01-4A69-8E7E-B41EE22D38BC}" srcOrd="0" destOrd="0" presId="urn:microsoft.com/office/officeart/2005/8/layout/cycle4"/>
    <dgm:cxn modelId="{13FED034-1A08-4FB4-862C-CEB946F3FC0E}" type="presParOf" srcId="{00929D42-7C13-44FC-8E38-4ECCD11ECF18}" destId="{3625FF51-2ED7-4268-B4D1-A952A709C232}" srcOrd="1" destOrd="0" presId="urn:microsoft.com/office/officeart/2005/8/layout/cycle4"/>
    <dgm:cxn modelId="{B05D28D6-3861-4CD0-A404-7A6828FAE740}" type="presParOf" srcId="{A9CEE6D9-11F7-4EC5-A68D-75AA0237E5EB}" destId="{0444D310-EFCC-4056-9EAF-8A2B429CD065}" srcOrd="3" destOrd="0" presId="urn:microsoft.com/office/officeart/2005/8/layout/cycle4"/>
    <dgm:cxn modelId="{4ED1A3F1-5A88-4BC1-9BC9-257F53235AD2}" type="presParOf" srcId="{0444D310-EFCC-4056-9EAF-8A2B429CD065}" destId="{1BF57333-3A81-4145-BF35-93E61E7CB5B9}" srcOrd="0" destOrd="0" presId="urn:microsoft.com/office/officeart/2005/8/layout/cycle4"/>
    <dgm:cxn modelId="{55AC969B-638E-42F9-BAAF-E0E61C32E143}" type="presParOf" srcId="{0444D310-EFCC-4056-9EAF-8A2B429CD065}" destId="{2A4929F9-C2EB-43C2-A4AB-7C9C2C572B54}" srcOrd="1" destOrd="0" presId="urn:microsoft.com/office/officeart/2005/8/layout/cycle4"/>
    <dgm:cxn modelId="{A309FCFB-6B18-4AC4-A62C-63960B4B75BC}" type="presParOf" srcId="{A9CEE6D9-11F7-4EC5-A68D-75AA0237E5EB}" destId="{E00B42BF-A600-4BEE-972C-E9A5F23B1A5D}" srcOrd="4" destOrd="0" presId="urn:microsoft.com/office/officeart/2005/8/layout/cycle4"/>
    <dgm:cxn modelId="{2FBC3FC8-EE13-4FB7-864D-C9B29FDE6CA2}" type="presParOf" srcId="{10DAEBFC-5E34-4630-A3E6-FF2C4C144F75}" destId="{25A8B0CF-8C1F-4967-8BEE-ECF2593D022B}" srcOrd="1" destOrd="0" presId="urn:microsoft.com/office/officeart/2005/8/layout/cycle4"/>
    <dgm:cxn modelId="{E97CD390-D64C-4247-A8DF-67B87F912FEF}" type="presParOf" srcId="{25A8B0CF-8C1F-4967-8BEE-ECF2593D022B}" destId="{34DC85EE-3809-4286-B622-BE43486B179A}" srcOrd="0" destOrd="0" presId="urn:microsoft.com/office/officeart/2005/8/layout/cycle4"/>
    <dgm:cxn modelId="{E402B954-5821-43E5-A62B-AD8344820290}" type="presParOf" srcId="{25A8B0CF-8C1F-4967-8BEE-ECF2593D022B}" destId="{08405893-1299-4AB5-80F1-0AA5557E070B}" srcOrd="1" destOrd="0" presId="urn:microsoft.com/office/officeart/2005/8/layout/cycle4"/>
    <dgm:cxn modelId="{E3D62ECE-89F8-47C6-A76E-6520C225F157}" type="presParOf" srcId="{25A8B0CF-8C1F-4967-8BEE-ECF2593D022B}" destId="{5A4DC958-AC2F-4676-9A7B-EE336E81FA8A}" srcOrd="2" destOrd="0" presId="urn:microsoft.com/office/officeart/2005/8/layout/cycle4"/>
    <dgm:cxn modelId="{EB4BBAAF-DA23-4F1C-8F50-FE2A868ADD3D}" type="presParOf" srcId="{25A8B0CF-8C1F-4967-8BEE-ECF2593D022B}" destId="{6B872C25-C878-4DE3-B4C0-57EE2550BFDA}" srcOrd="3" destOrd="0" presId="urn:microsoft.com/office/officeart/2005/8/layout/cycle4"/>
    <dgm:cxn modelId="{3E3701DD-8745-4CD3-9D2F-D72ADA8A7A7B}" type="presParOf" srcId="{25A8B0CF-8C1F-4967-8BEE-ECF2593D022B}" destId="{CEC658E6-D137-4EF4-8CA9-577B7C4463EF}" srcOrd="4" destOrd="0" presId="urn:microsoft.com/office/officeart/2005/8/layout/cycle4"/>
    <dgm:cxn modelId="{AAABADA2-D13C-4CBA-8650-FC8DD575BC2A}" type="presParOf" srcId="{10DAEBFC-5E34-4630-A3E6-FF2C4C144F75}" destId="{5BDC7205-378D-4FD0-9BE7-B257C8503FA6}" srcOrd="2" destOrd="0" presId="urn:microsoft.com/office/officeart/2005/8/layout/cycle4"/>
    <dgm:cxn modelId="{0C01F5F7-B3F6-4945-8FBE-C3006247562E}" type="presParOf" srcId="{10DAEBFC-5E34-4630-A3E6-FF2C4C144F75}" destId="{84C0791C-2333-4283-BA8F-066915BEEDD4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A35D9F-C0C7-4A36-9CCD-BB9DED3E113B}">
      <dsp:nvSpPr>
        <dsp:cNvPr id="0" name=""/>
        <dsp:cNvSpPr/>
      </dsp:nvSpPr>
      <dsp:spPr>
        <a:xfrm>
          <a:off x="426647" y="0"/>
          <a:ext cx="4835337" cy="3631951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97CF73-11B7-4AA2-A942-C4C2F010B4D5}">
      <dsp:nvSpPr>
        <dsp:cNvPr id="0" name=""/>
        <dsp:cNvSpPr/>
      </dsp:nvSpPr>
      <dsp:spPr>
        <a:xfrm>
          <a:off x="1996" y="1089585"/>
          <a:ext cx="1328976" cy="14527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700" kern="1200" dirty="0" smtClean="0"/>
            <a:t>Óxidos</a:t>
          </a:r>
          <a:endParaRPr lang="es-CO" sz="2700" kern="1200" dirty="0"/>
        </a:p>
      </dsp:txBody>
      <dsp:txXfrm>
        <a:off x="66871" y="1154460"/>
        <a:ext cx="1199226" cy="1323030"/>
      </dsp:txXfrm>
    </dsp:sp>
    <dsp:sp modelId="{C70A7DCD-D597-44CC-AFC8-76667DCB4A43}">
      <dsp:nvSpPr>
        <dsp:cNvPr id="0" name=""/>
        <dsp:cNvSpPr/>
      </dsp:nvSpPr>
      <dsp:spPr>
        <a:xfrm>
          <a:off x="1453883" y="1089585"/>
          <a:ext cx="1328976" cy="14527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700" kern="1200" dirty="0" smtClean="0"/>
            <a:t>Ácidos</a:t>
          </a:r>
          <a:endParaRPr lang="es-CO" sz="2700" kern="1200" dirty="0"/>
        </a:p>
      </dsp:txBody>
      <dsp:txXfrm>
        <a:off x="1518758" y="1154460"/>
        <a:ext cx="1199226" cy="1323030"/>
      </dsp:txXfrm>
    </dsp:sp>
    <dsp:sp modelId="{76995274-67AB-4FDA-A0DD-2A4914463486}">
      <dsp:nvSpPr>
        <dsp:cNvPr id="0" name=""/>
        <dsp:cNvSpPr/>
      </dsp:nvSpPr>
      <dsp:spPr>
        <a:xfrm>
          <a:off x="2905771" y="1089585"/>
          <a:ext cx="1328976" cy="14527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700" kern="1200" dirty="0" smtClean="0"/>
            <a:t>Bases</a:t>
          </a:r>
          <a:endParaRPr lang="es-CO" sz="2700" kern="1200" dirty="0"/>
        </a:p>
      </dsp:txBody>
      <dsp:txXfrm>
        <a:off x="2970646" y="1154460"/>
        <a:ext cx="1199226" cy="1323030"/>
      </dsp:txXfrm>
    </dsp:sp>
    <dsp:sp modelId="{283214B2-3470-4FEE-95AF-AF1641FC55E5}">
      <dsp:nvSpPr>
        <dsp:cNvPr id="0" name=""/>
        <dsp:cNvSpPr/>
      </dsp:nvSpPr>
      <dsp:spPr>
        <a:xfrm>
          <a:off x="4357659" y="1089585"/>
          <a:ext cx="1328976" cy="14527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700" kern="1200" dirty="0" smtClean="0"/>
            <a:t>Sales</a:t>
          </a:r>
          <a:endParaRPr lang="es-CO" sz="2700" kern="1200" dirty="0"/>
        </a:p>
      </dsp:txBody>
      <dsp:txXfrm>
        <a:off x="4422534" y="1154460"/>
        <a:ext cx="1199226" cy="13230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C5EB9C-AE01-4A69-8E7E-B41EE22D38BC}">
      <dsp:nvSpPr>
        <dsp:cNvPr id="0" name=""/>
        <dsp:cNvSpPr/>
      </dsp:nvSpPr>
      <dsp:spPr>
        <a:xfrm>
          <a:off x="3296235" y="2763520"/>
          <a:ext cx="2969123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600" b="1" kern="1200" dirty="0" smtClean="0">
              <a:latin typeface="Andalus" pitchFamily="18" charset="-78"/>
              <a:cs typeface="Andalus" pitchFamily="18" charset="-78"/>
            </a:rPr>
            <a:t>Reacción entre un hidróxido y un ácido</a:t>
          </a:r>
          <a:endParaRPr lang="es-CO" sz="1600" b="1" kern="1200" dirty="0">
            <a:latin typeface="Andalus" pitchFamily="18" charset="-78"/>
            <a:cs typeface="Andalus" pitchFamily="18" charset="-78"/>
          </a:endParaRPr>
        </a:p>
      </dsp:txBody>
      <dsp:txXfrm>
        <a:off x="4215539" y="3117206"/>
        <a:ext cx="2021252" cy="918226"/>
      </dsp:txXfrm>
    </dsp:sp>
    <dsp:sp modelId="{1BF57333-3A81-4145-BF35-93E61E7CB5B9}">
      <dsp:nvSpPr>
        <dsp:cNvPr id="0" name=""/>
        <dsp:cNvSpPr/>
      </dsp:nvSpPr>
      <dsp:spPr>
        <a:xfrm>
          <a:off x="-121025" y="2763520"/>
          <a:ext cx="3252478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600" b="1" kern="1200" dirty="0" smtClean="0">
              <a:latin typeface="Andalus" pitchFamily="18" charset="-78"/>
              <a:cs typeface="Andalus" pitchFamily="18" charset="-78"/>
            </a:rPr>
            <a:t>Combinación de un óxido básico más el agua</a:t>
          </a:r>
          <a:endParaRPr lang="es-CO" sz="1600" b="1" kern="1200" dirty="0">
            <a:latin typeface="Andalus" pitchFamily="18" charset="-78"/>
            <a:cs typeface="Andalus" pitchFamily="18" charset="-78"/>
          </a:endParaRPr>
        </a:p>
      </dsp:txBody>
      <dsp:txXfrm>
        <a:off x="-92458" y="3117206"/>
        <a:ext cx="2219600" cy="918226"/>
      </dsp:txXfrm>
    </dsp:sp>
    <dsp:sp modelId="{BA813FBF-954F-479A-BC23-9B32334A50C6}">
      <dsp:nvSpPr>
        <dsp:cNvPr id="0" name=""/>
        <dsp:cNvSpPr/>
      </dsp:nvSpPr>
      <dsp:spPr>
        <a:xfrm>
          <a:off x="3297590" y="0"/>
          <a:ext cx="2966413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600" b="1" kern="1200" dirty="0" smtClean="0">
              <a:latin typeface="Andalus" pitchFamily="18" charset="-78"/>
              <a:cs typeface="Andalus" pitchFamily="18" charset="-78"/>
            </a:rPr>
            <a:t>Combinación de un metal más Hidrógeno</a:t>
          </a:r>
          <a:endParaRPr lang="es-CO" sz="1600" b="1" kern="1200" dirty="0">
            <a:latin typeface="Andalus" pitchFamily="18" charset="-78"/>
            <a:cs typeface="Andalus" pitchFamily="18" charset="-78"/>
          </a:endParaRPr>
        </a:p>
      </dsp:txBody>
      <dsp:txXfrm>
        <a:off x="4216081" y="28567"/>
        <a:ext cx="2019355" cy="918226"/>
      </dsp:txXfrm>
    </dsp:sp>
    <dsp:sp modelId="{EC2CAB8B-70DF-4115-A6B6-3FAEBAAB1C99}">
      <dsp:nvSpPr>
        <dsp:cNvPr id="0" name=""/>
        <dsp:cNvSpPr/>
      </dsp:nvSpPr>
      <dsp:spPr>
        <a:xfrm>
          <a:off x="-169359" y="15774"/>
          <a:ext cx="3349145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600" b="1" kern="1200" dirty="0" smtClean="0">
              <a:latin typeface="Andalus" pitchFamily="18" charset="-78"/>
              <a:cs typeface="Andalus" pitchFamily="18" charset="-78"/>
            </a:rPr>
            <a:t>Combinación de un elemento químico más el Oxígeno</a:t>
          </a:r>
          <a:endParaRPr lang="es-CO" sz="1600" b="1" kern="1200" dirty="0">
            <a:latin typeface="Andalus" pitchFamily="18" charset="-78"/>
            <a:cs typeface="Andalus" pitchFamily="18" charset="-78"/>
          </a:endParaRPr>
        </a:p>
      </dsp:txBody>
      <dsp:txXfrm>
        <a:off x="-140792" y="44341"/>
        <a:ext cx="2287267" cy="918226"/>
      </dsp:txXfrm>
    </dsp:sp>
    <dsp:sp modelId="{34DC85EE-3809-4286-B622-BE43486B179A}">
      <dsp:nvSpPr>
        <dsp:cNvPr id="0" name=""/>
        <dsp:cNvSpPr/>
      </dsp:nvSpPr>
      <dsp:spPr>
        <a:xfrm>
          <a:off x="1247648" y="231647"/>
          <a:ext cx="1759712" cy="1759712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kern="1200" dirty="0" smtClean="0"/>
            <a:t>Óxidos</a:t>
          </a:r>
          <a:endParaRPr lang="es-CO" sz="2400" kern="1200" dirty="0"/>
        </a:p>
      </dsp:txBody>
      <dsp:txXfrm>
        <a:off x="1763056" y="747055"/>
        <a:ext cx="1244304" cy="1244304"/>
      </dsp:txXfrm>
    </dsp:sp>
    <dsp:sp modelId="{08405893-1299-4AB5-80F1-0AA5557E070B}">
      <dsp:nvSpPr>
        <dsp:cNvPr id="0" name=""/>
        <dsp:cNvSpPr/>
      </dsp:nvSpPr>
      <dsp:spPr>
        <a:xfrm rot="5400000">
          <a:off x="3088639" y="231647"/>
          <a:ext cx="1759712" cy="1759712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kern="1200" dirty="0" smtClean="0"/>
            <a:t>Ácidos</a:t>
          </a:r>
          <a:endParaRPr lang="es-CO" sz="2400" kern="1200" dirty="0"/>
        </a:p>
      </dsp:txBody>
      <dsp:txXfrm rot="-5400000">
        <a:off x="3088639" y="747055"/>
        <a:ext cx="1244304" cy="1244304"/>
      </dsp:txXfrm>
    </dsp:sp>
    <dsp:sp modelId="{5A4DC958-AC2F-4676-9A7B-EE336E81FA8A}">
      <dsp:nvSpPr>
        <dsp:cNvPr id="0" name=""/>
        <dsp:cNvSpPr/>
      </dsp:nvSpPr>
      <dsp:spPr>
        <a:xfrm rot="10800000">
          <a:off x="3088639" y="2072639"/>
          <a:ext cx="1759712" cy="1759712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kern="1200" dirty="0" smtClean="0"/>
            <a:t>Sales</a:t>
          </a:r>
          <a:endParaRPr lang="es-CO" sz="2400" kern="1200" dirty="0"/>
        </a:p>
      </dsp:txBody>
      <dsp:txXfrm rot="10800000">
        <a:off x="3088639" y="2072639"/>
        <a:ext cx="1244304" cy="1244304"/>
      </dsp:txXfrm>
    </dsp:sp>
    <dsp:sp modelId="{6B872C25-C878-4DE3-B4C0-57EE2550BFDA}">
      <dsp:nvSpPr>
        <dsp:cNvPr id="0" name=""/>
        <dsp:cNvSpPr/>
      </dsp:nvSpPr>
      <dsp:spPr>
        <a:xfrm rot="16200000">
          <a:off x="1247648" y="2072639"/>
          <a:ext cx="1759712" cy="1759712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kern="1200" dirty="0" smtClean="0"/>
            <a:t>Bases</a:t>
          </a:r>
          <a:endParaRPr lang="es-CO" sz="2400" kern="1200" dirty="0"/>
        </a:p>
      </dsp:txBody>
      <dsp:txXfrm rot="5400000">
        <a:off x="1763056" y="2072639"/>
        <a:ext cx="1244304" cy="1244304"/>
      </dsp:txXfrm>
    </dsp:sp>
    <dsp:sp modelId="{5BDC7205-378D-4FD0-9BE7-B257C8503FA6}">
      <dsp:nvSpPr>
        <dsp:cNvPr id="0" name=""/>
        <dsp:cNvSpPr/>
      </dsp:nvSpPr>
      <dsp:spPr>
        <a:xfrm>
          <a:off x="2744216" y="1666240"/>
          <a:ext cx="607568" cy="528320"/>
        </a:xfrm>
        <a:prstGeom prst="circularArrow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C0791C-2333-4283-BA8F-066915BEEDD4}">
      <dsp:nvSpPr>
        <dsp:cNvPr id="0" name=""/>
        <dsp:cNvSpPr/>
      </dsp:nvSpPr>
      <dsp:spPr>
        <a:xfrm rot="10800000">
          <a:off x="2744216" y="1869439"/>
          <a:ext cx="607568" cy="528320"/>
        </a:xfrm>
        <a:prstGeom prst="circularArrow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6410-C9F0-49BE-93E6-03A3181EF3EC}" type="datetimeFigureOut">
              <a:rPr lang="es-CO" smtClean="0"/>
              <a:t>06/08/2014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30D0DF6-4F33-495A-BB19-0858E9F30A4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6410-C9F0-49BE-93E6-03A3181EF3EC}" type="datetimeFigureOut">
              <a:rPr lang="es-CO" smtClean="0"/>
              <a:t>06/08/2014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0DF6-4F33-495A-BB19-0858E9F30A4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6410-C9F0-49BE-93E6-03A3181EF3EC}" type="datetimeFigureOut">
              <a:rPr lang="es-CO" smtClean="0"/>
              <a:t>06/08/2014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0DF6-4F33-495A-BB19-0858E9F30A4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6410-C9F0-49BE-93E6-03A3181EF3EC}" type="datetimeFigureOut">
              <a:rPr lang="es-CO" smtClean="0"/>
              <a:t>06/08/2014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30D0DF6-4F33-495A-BB19-0858E9F30A4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6410-C9F0-49BE-93E6-03A3181EF3EC}" type="datetimeFigureOut">
              <a:rPr lang="es-CO" smtClean="0"/>
              <a:t>06/08/2014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0DF6-4F33-495A-BB19-0858E9F30A4A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6410-C9F0-49BE-93E6-03A3181EF3EC}" type="datetimeFigureOut">
              <a:rPr lang="es-CO" smtClean="0"/>
              <a:t>06/08/2014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0DF6-4F33-495A-BB19-0858E9F30A4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6410-C9F0-49BE-93E6-03A3181EF3EC}" type="datetimeFigureOut">
              <a:rPr lang="es-CO" smtClean="0"/>
              <a:t>06/08/2014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30D0DF6-4F33-495A-BB19-0858E9F30A4A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6410-C9F0-49BE-93E6-03A3181EF3EC}" type="datetimeFigureOut">
              <a:rPr lang="es-CO" smtClean="0"/>
              <a:t>06/08/2014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0DF6-4F33-495A-BB19-0858E9F30A4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6410-C9F0-49BE-93E6-03A3181EF3EC}" type="datetimeFigureOut">
              <a:rPr lang="es-CO" smtClean="0"/>
              <a:t>06/08/2014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0DF6-4F33-495A-BB19-0858E9F30A4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6410-C9F0-49BE-93E6-03A3181EF3EC}" type="datetimeFigureOut">
              <a:rPr lang="es-CO" smtClean="0"/>
              <a:t>06/08/2014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0DF6-4F33-495A-BB19-0858E9F30A4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6410-C9F0-49BE-93E6-03A3181EF3EC}" type="datetimeFigureOut">
              <a:rPr lang="es-CO" smtClean="0"/>
              <a:t>06/08/2014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0DF6-4F33-495A-BB19-0858E9F30A4A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AFB6410-C9F0-49BE-93E6-03A3181EF3EC}" type="datetimeFigureOut">
              <a:rPr lang="es-CO" smtClean="0"/>
              <a:t>06/08/2014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30D0DF6-4F33-495A-BB19-0858E9F30A4A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8568952" cy="1222375"/>
          </a:xfrm>
        </p:spPr>
        <p:txBody>
          <a:bodyPr>
            <a:noAutofit/>
          </a:bodyPr>
          <a:lstStyle/>
          <a:p>
            <a:r>
              <a:rPr lang="es-CO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FUNCIONES  QUIMICAS INORGANICAS</a:t>
            </a:r>
            <a:endParaRPr lang="es-CO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58" t="34022" r="3114"/>
          <a:stretch/>
        </p:blipFill>
        <p:spPr bwMode="auto">
          <a:xfrm>
            <a:off x="5940152" y="1858468"/>
            <a:ext cx="2520280" cy="2383240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79512" y="1772816"/>
            <a:ext cx="52565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b="1" i="1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Están constituidas por un grupo de compuestos que poseen propiedades parecidas.</a:t>
            </a:r>
          </a:p>
          <a:p>
            <a:pPr algn="ctr"/>
            <a:endParaRPr lang="es-CO" sz="3200" b="1" i="1" dirty="0" smtClean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  <a:p>
            <a:pPr algn="ctr"/>
            <a:r>
              <a:rPr lang="es-CO" sz="3200" b="1" i="1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Las principales  funciones son</a:t>
            </a:r>
            <a:r>
              <a:rPr lang="es-CO" sz="3200" b="1" i="1" dirty="0" smtClean="0">
                <a:solidFill>
                  <a:schemeClr val="accent2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:</a:t>
            </a:r>
            <a:endParaRPr lang="es-CO" sz="3200" b="1" i="1" dirty="0">
              <a:solidFill>
                <a:schemeClr val="accent2">
                  <a:lumMod val="50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1534688120"/>
              </p:ext>
            </p:extLst>
          </p:nvPr>
        </p:nvGraphicFramePr>
        <p:xfrm>
          <a:off x="1835696" y="3645024"/>
          <a:ext cx="5688632" cy="3631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6541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453868" y="260647"/>
            <a:ext cx="8568952" cy="1222375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CO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FUNCIONES  QUIMICAS INORGANICAS</a:t>
            </a:r>
            <a:endParaRPr lang="es-CO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2999412183"/>
              </p:ext>
            </p:extLst>
          </p:nvPr>
        </p:nvGraphicFramePr>
        <p:xfrm>
          <a:off x="1690344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2488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453868" y="260647"/>
            <a:ext cx="8568952" cy="1222375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CO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FUNCIONES  QUIMICAS INORGANICAS</a:t>
            </a:r>
            <a:endParaRPr lang="es-CO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149704" y="1499339"/>
            <a:ext cx="48445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Grupo funcional</a:t>
            </a:r>
            <a:endParaRPr lang="es-E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4" name="3 Flecha curvada hacia abajo"/>
          <p:cNvSpPr/>
          <p:nvPr/>
        </p:nvSpPr>
        <p:spPr>
          <a:xfrm rot="3910039">
            <a:off x="6775461" y="2569526"/>
            <a:ext cx="1509707" cy="80133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5" name="4 Flecha curvada hacia la derecha"/>
          <p:cNvSpPr/>
          <p:nvPr/>
        </p:nvSpPr>
        <p:spPr>
          <a:xfrm rot="2621893">
            <a:off x="1137219" y="2167011"/>
            <a:ext cx="853619" cy="165556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99592" y="4057462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600" b="1" dirty="0" smtClean="0"/>
              <a:t>O</a:t>
            </a:r>
            <a:endParaRPr lang="es-CO" sz="6000" dirty="0"/>
          </a:p>
        </p:txBody>
      </p:sp>
      <p:sp>
        <p:nvSpPr>
          <p:cNvPr id="7" name="6 CuadroTexto"/>
          <p:cNvSpPr txBox="1"/>
          <p:nvPr/>
        </p:nvSpPr>
        <p:spPr>
          <a:xfrm>
            <a:off x="1583668" y="405746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C00000"/>
                </a:solidFill>
              </a:rPr>
              <a:t>-2</a:t>
            </a:r>
            <a:endParaRPr lang="es-CO" b="1" dirty="0">
              <a:solidFill>
                <a:srgbClr val="C00000"/>
              </a:solidFill>
            </a:endParaRPr>
          </a:p>
        </p:txBody>
      </p:sp>
      <p:sp>
        <p:nvSpPr>
          <p:cNvPr id="8" name="7 Flecha a la derecha con muesca"/>
          <p:cNvSpPr/>
          <p:nvPr/>
        </p:nvSpPr>
        <p:spPr>
          <a:xfrm rot="5400000">
            <a:off x="4195887" y="2823260"/>
            <a:ext cx="929192" cy="70051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8 CuadroTexto"/>
          <p:cNvSpPr txBox="1"/>
          <p:nvPr/>
        </p:nvSpPr>
        <p:spPr>
          <a:xfrm>
            <a:off x="3760384" y="3764597"/>
            <a:ext cx="18001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600" b="1" dirty="0" smtClean="0">
                <a:solidFill>
                  <a:srgbClr val="C00000"/>
                </a:solidFill>
              </a:rPr>
              <a:t>(</a:t>
            </a:r>
            <a:r>
              <a:rPr lang="es-CO" sz="6600" b="1" dirty="0" smtClean="0"/>
              <a:t>OH</a:t>
            </a:r>
            <a:r>
              <a:rPr lang="es-CO" sz="6600" b="1" dirty="0" smtClean="0">
                <a:solidFill>
                  <a:srgbClr val="C00000"/>
                </a:solidFill>
              </a:rPr>
              <a:t>)</a:t>
            </a:r>
            <a:endParaRPr lang="es-CO" sz="6000" dirty="0">
              <a:solidFill>
                <a:srgbClr val="C00000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08555" y="385965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C00000"/>
                </a:solidFill>
              </a:rPr>
              <a:t>-1</a:t>
            </a:r>
            <a:endParaRPr lang="es-CO" b="1" dirty="0">
              <a:solidFill>
                <a:srgbClr val="C00000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28495" y="3872796"/>
            <a:ext cx="10036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600" b="1" dirty="0" smtClean="0"/>
              <a:t>H</a:t>
            </a:r>
            <a:endParaRPr lang="es-CO" sz="60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7686244" y="392754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>
                <a:solidFill>
                  <a:srgbClr val="C00000"/>
                </a:solidFill>
              </a:rPr>
              <a:t>+</a:t>
            </a:r>
            <a:r>
              <a:rPr lang="es-CO" b="1" dirty="0" smtClean="0">
                <a:solidFill>
                  <a:srgbClr val="C00000"/>
                </a:solidFill>
              </a:rPr>
              <a:t>1</a:t>
            </a:r>
            <a:endParaRPr lang="es-CO" b="1" dirty="0">
              <a:solidFill>
                <a:srgbClr val="C00000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3367796" y="5007753"/>
            <a:ext cx="24805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F</a:t>
            </a:r>
            <a:r>
              <a:rPr lang="es-E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unción</a:t>
            </a:r>
            <a:endParaRPr lang="es-E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11899" y="5301208"/>
            <a:ext cx="19278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800" b="1" dirty="0" smtClean="0"/>
              <a:t>Oxido</a:t>
            </a:r>
            <a:endParaRPr lang="es-CO" sz="48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3774417" y="5948733"/>
            <a:ext cx="19278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800" b="1" dirty="0" smtClean="0"/>
              <a:t>Base</a:t>
            </a:r>
            <a:endParaRPr lang="es-CO" sz="48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6722317" y="5263333"/>
            <a:ext cx="19278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800" b="1" dirty="0" smtClean="0"/>
              <a:t>Acido</a:t>
            </a:r>
            <a:endParaRPr lang="es-CO" sz="4800" dirty="0"/>
          </a:p>
        </p:txBody>
      </p:sp>
    </p:spTree>
    <p:extLst>
      <p:ext uri="{BB962C8B-B14F-4D97-AF65-F5344CB8AC3E}">
        <p14:creationId xmlns:p14="http://schemas.microsoft.com/office/powerpoint/2010/main" val="247729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2736438" y="3042965"/>
            <a:ext cx="4355842" cy="1222375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200" b="1" dirty="0" smtClean="0">
                <a:solidFill>
                  <a:srgbClr val="C00000"/>
                </a:solidFill>
              </a:rPr>
              <a:t>EJEMPLOS DE  </a:t>
            </a:r>
          </a:p>
          <a:p>
            <a:pPr algn="ctr"/>
            <a:r>
              <a:rPr lang="es-CO" sz="3200" b="1" dirty="0" smtClean="0">
                <a:solidFill>
                  <a:srgbClr val="C00000"/>
                </a:solidFill>
              </a:rPr>
              <a:t>FUNCIONES  QUIMICAS </a:t>
            </a:r>
            <a:endParaRPr lang="es-CO" sz="3200" b="1" dirty="0">
              <a:solidFill>
                <a:srgbClr val="C00000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 rot="21258112">
            <a:off x="1715432" y="4007579"/>
            <a:ext cx="8996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O" sz="2800" b="1" dirty="0"/>
              <a:t>Li</a:t>
            </a:r>
            <a:r>
              <a:rPr lang="es-CO" sz="2800" b="1" dirty="0">
                <a:solidFill>
                  <a:srgbClr val="00B0F0"/>
                </a:solidFill>
              </a:rPr>
              <a:t>OH</a:t>
            </a:r>
          </a:p>
        </p:txBody>
      </p:sp>
      <p:sp>
        <p:nvSpPr>
          <p:cNvPr id="11" name="10 Rectángulo"/>
          <p:cNvSpPr/>
          <p:nvPr/>
        </p:nvSpPr>
        <p:spPr>
          <a:xfrm rot="20985317">
            <a:off x="289727" y="4250321"/>
            <a:ext cx="10438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O" sz="2800" b="1" dirty="0">
                <a:solidFill>
                  <a:prstClr val="black"/>
                </a:solidFill>
              </a:rPr>
              <a:t>Cu</a:t>
            </a:r>
            <a:r>
              <a:rPr lang="es-CO" sz="2800" b="1" dirty="0">
                <a:solidFill>
                  <a:srgbClr val="00B0F0"/>
                </a:solidFill>
              </a:rPr>
              <a:t>OH</a:t>
            </a:r>
          </a:p>
        </p:txBody>
      </p:sp>
      <p:sp>
        <p:nvSpPr>
          <p:cNvPr id="14" name="13 Rectángulo"/>
          <p:cNvSpPr/>
          <p:nvPr/>
        </p:nvSpPr>
        <p:spPr>
          <a:xfrm rot="1245565">
            <a:off x="8089727" y="4347226"/>
            <a:ext cx="9012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O" sz="2800" b="1" dirty="0">
                <a:solidFill>
                  <a:prstClr val="black"/>
                </a:solidFill>
              </a:rPr>
              <a:t>NaCl</a:t>
            </a:r>
          </a:p>
        </p:txBody>
      </p:sp>
      <p:sp>
        <p:nvSpPr>
          <p:cNvPr id="18" name="17 Rectángulo"/>
          <p:cNvSpPr/>
          <p:nvPr/>
        </p:nvSpPr>
        <p:spPr>
          <a:xfrm rot="1142386">
            <a:off x="7109553" y="3991825"/>
            <a:ext cx="7938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O" sz="2800" b="1" dirty="0" smtClean="0">
                <a:solidFill>
                  <a:prstClr val="black"/>
                </a:solidFill>
              </a:rPr>
              <a:t>NaF</a:t>
            </a:r>
            <a:endParaRPr lang="es-CO" sz="2800" b="1" dirty="0">
              <a:solidFill>
                <a:prstClr val="black"/>
              </a:solidFill>
            </a:endParaRPr>
          </a:p>
        </p:txBody>
      </p:sp>
      <p:sp>
        <p:nvSpPr>
          <p:cNvPr id="19" name="18 Rectángulo"/>
          <p:cNvSpPr/>
          <p:nvPr/>
        </p:nvSpPr>
        <p:spPr>
          <a:xfrm rot="1400967">
            <a:off x="7218740" y="5445628"/>
            <a:ext cx="7360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O" sz="2800" b="1" dirty="0" smtClean="0">
                <a:solidFill>
                  <a:prstClr val="black"/>
                </a:solidFill>
              </a:rPr>
              <a:t>LiCl</a:t>
            </a:r>
            <a:endParaRPr lang="es-CO" sz="2800" b="1" dirty="0">
              <a:solidFill>
                <a:prstClr val="black"/>
              </a:solidFill>
            </a:endParaRPr>
          </a:p>
        </p:txBody>
      </p:sp>
      <p:sp>
        <p:nvSpPr>
          <p:cNvPr id="23" name="22 Estrella de 5 puntas"/>
          <p:cNvSpPr/>
          <p:nvPr/>
        </p:nvSpPr>
        <p:spPr>
          <a:xfrm rot="1025606">
            <a:off x="6938999" y="3808501"/>
            <a:ext cx="1804257" cy="210739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5" name="24 Estrella de 5 puntas"/>
          <p:cNvSpPr/>
          <p:nvPr/>
        </p:nvSpPr>
        <p:spPr>
          <a:xfrm rot="21086886">
            <a:off x="723139" y="3767460"/>
            <a:ext cx="1804257" cy="210739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6" name="25 CuadroTexto"/>
          <p:cNvSpPr txBox="1"/>
          <p:nvPr/>
        </p:nvSpPr>
        <p:spPr>
          <a:xfrm rot="21162179">
            <a:off x="1174542" y="4584073"/>
            <a:ext cx="11444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b="1" dirty="0" smtClean="0"/>
              <a:t>BASES</a:t>
            </a:r>
            <a:endParaRPr lang="es-CO" sz="2000" b="1" dirty="0"/>
          </a:p>
        </p:txBody>
      </p:sp>
      <p:grpSp>
        <p:nvGrpSpPr>
          <p:cNvPr id="30" name="29 Grupo"/>
          <p:cNvGrpSpPr/>
          <p:nvPr/>
        </p:nvGrpSpPr>
        <p:grpSpPr>
          <a:xfrm>
            <a:off x="6160459" y="678743"/>
            <a:ext cx="1912709" cy="2365452"/>
            <a:chOff x="6160459" y="678743"/>
            <a:chExt cx="1912709" cy="2365452"/>
          </a:xfrm>
        </p:grpSpPr>
        <p:sp>
          <p:nvSpPr>
            <p:cNvPr id="15" name="14 Rectángulo"/>
            <p:cNvSpPr/>
            <p:nvPr/>
          </p:nvSpPr>
          <p:spPr>
            <a:xfrm rot="1034860">
              <a:off x="7322642" y="1223452"/>
              <a:ext cx="75052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s-CO" sz="2800" b="1" dirty="0">
                  <a:solidFill>
                    <a:srgbClr val="00B050"/>
                  </a:solidFill>
                </a:rPr>
                <a:t>H</a:t>
              </a:r>
              <a:r>
                <a:rPr lang="es-CO" sz="2800" b="1" dirty="0">
                  <a:solidFill>
                    <a:prstClr val="black"/>
                  </a:solidFill>
                </a:rPr>
                <a:t>Br</a:t>
              </a:r>
            </a:p>
          </p:txBody>
        </p:sp>
        <p:sp>
          <p:nvSpPr>
            <p:cNvPr id="16" name="15 Rectángulo"/>
            <p:cNvSpPr/>
            <p:nvPr/>
          </p:nvSpPr>
          <p:spPr>
            <a:xfrm rot="1125821">
              <a:off x="6204250" y="2520975"/>
              <a:ext cx="114807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s-CO" sz="2800" b="1" dirty="0">
                  <a:solidFill>
                    <a:srgbClr val="00B050"/>
                  </a:solidFill>
                </a:rPr>
                <a:t>H</a:t>
              </a:r>
              <a:r>
                <a:rPr lang="es-CO" sz="2000" b="1" dirty="0">
                  <a:solidFill>
                    <a:prstClr val="black"/>
                  </a:solidFill>
                </a:rPr>
                <a:t>2</a:t>
              </a:r>
              <a:r>
                <a:rPr lang="es-CO" sz="2800" b="1" dirty="0">
                  <a:solidFill>
                    <a:prstClr val="black"/>
                  </a:solidFill>
                </a:rPr>
                <a:t>SO</a:t>
              </a:r>
              <a:r>
                <a:rPr lang="es-CO" sz="2000" b="1" dirty="0">
                  <a:solidFill>
                    <a:prstClr val="black"/>
                  </a:solidFill>
                </a:rPr>
                <a:t>4</a:t>
              </a:r>
            </a:p>
          </p:txBody>
        </p:sp>
        <p:sp>
          <p:nvSpPr>
            <p:cNvPr id="17" name="16 Rectángulo"/>
            <p:cNvSpPr/>
            <p:nvPr/>
          </p:nvSpPr>
          <p:spPr>
            <a:xfrm rot="974394">
              <a:off x="6279627" y="874459"/>
              <a:ext cx="70724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s-CO" sz="2800" b="1" dirty="0">
                  <a:solidFill>
                    <a:srgbClr val="00B050"/>
                  </a:solidFill>
                </a:rPr>
                <a:t>H</a:t>
              </a:r>
              <a:r>
                <a:rPr lang="es-CO" sz="2800" b="1" dirty="0">
                  <a:solidFill>
                    <a:prstClr val="black"/>
                  </a:solidFill>
                </a:rPr>
                <a:t>Cl</a:t>
              </a:r>
            </a:p>
          </p:txBody>
        </p:sp>
        <p:sp>
          <p:nvSpPr>
            <p:cNvPr id="20" name="19 Estrella de 5 puntas"/>
            <p:cNvSpPr/>
            <p:nvPr/>
          </p:nvSpPr>
          <p:spPr>
            <a:xfrm rot="983610">
              <a:off x="6160459" y="678743"/>
              <a:ext cx="1804257" cy="2107396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27" name="26 CuadroTexto"/>
            <p:cNvSpPr txBox="1"/>
            <p:nvPr/>
          </p:nvSpPr>
          <p:spPr>
            <a:xfrm rot="1284673">
              <a:off x="6588030" y="1539010"/>
              <a:ext cx="114443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2000" b="1" dirty="0" smtClean="0"/>
                <a:t>ACIDOS</a:t>
              </a:r>
              <a:endParaRPr lang="es-CO" sz="2000" b="1" dirty="0"/>
            </a:p>
          </p:txBody>
        </p:sp>
      </p:grpSp>
      <p:sp>
        <p:nvSpPr>
          <p:cNvPr id="28" name="27 CuadroTexto"/>
          <p:cNvSpPr txBox="1"/>
          <p:nvPr/>
        </p:nvSpPr>
        <p:spPr>
          <a:xfrm rot="926841">
            <a:off x="7268911" y="5086353"/>
            <a:ext cx="11444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b="1" dirty="0" smtClean="0"/>
              <a:t>SALES</a:t>
            </a:r>
            <a:endParaRPr lang="es-CO" sz="2000" b="1" dirty="0"/>
          </a:p>
        </p:txBody>
      </p:sp>
      <p:grpSp>
        <p:nvGrpSpPr>
          <p:cNvPr id="29" name="28 Grupo"/>
          <p:cNvGrpSpPr/>
          <p:nvPr/>
        </p:nvGrpSpPr>
        <p:grpSpPr>
          <a:xfrm>
            <a:off x="1409147" y="801110"/>
            <a:ext cx="2064067" cy="2276558"/>
            <a:chOff x="1409147" y="801110"/>
            <a:chExt cx="2064067" cy="2276558"/>
          </a:xfrm>
        </p:grpSpPr>
        <p:sp>
          <p:nvSpPr>
            <p:cNvPr id="5" name="4 Rectángulo"/>
            <p:cNvSpPr/>
            <p:nvPr/>
          </p:nvSpPr>
          <p:spPr>
            <a:xfrm rot="20519405">
              <a:off x="2463501" y="893100"/>
              <a:ext cx="81785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s-CO" sz="2800" b="1" dirty="0">
                  <a:solidFill>
                    <a:prstClr val="black"/>
                  </a:solidFill>
                </a:rPr>
                <a:t>Hg</a:t>
              </a:r>
              <a:r>
                <a:rPr lang="es-CO" sz="2800" b="1" dirty="0">
                  <a:solidFill>
                    <a:srgbClr val="C00000"/>
                  </a:solidFill>
                </a:rPr>
                <a:t>O</a:t>
              </a:r>
            </a:p>
          </p:txBody>
        </p:sp>
        <p:sp>
          <p:nvSpPr>
            <p:cNvPr id="6" name="5 Rectángulo"/>
            <p:cNvSpPr/>
            <p:nvPr/>
          </p:nvSpPr>
          <p:spPr>
            <a:xfrm rot="20417164">
              <a:off x="1409147" y="1295057"/>
              <a:ext cx="7738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s-CO" sz="2800" b="1" dirty="0">
                  <a:solidFill>
                    <a:prstClr val="black"/>
                  </a:solidFill>
                </a:rPr>
                <a:t>Fe</a:t>
              </a:r>
              <a:r>
                <a:rPr lang="es-CO" sz="2800" b="1" dirty="0">
                  <a:solidFill>
                    <a:srgbClr val="C00000"/>
                  </a:solidFill>
                </a:rPr>
                <a:t>O</a:t>
              </a:r>
            </a:p>
          </p:txBody>
        </p:sp>
        <p:sp>
          <p:nvSpPr>
            <p:cNvPr id="7" name="6 Rectángulo"/>
            <p:cNvSpPr/>
            <p:nvPr/>
          </p:nvSpPr>
          <p:spPr>
            <a:xfrm rot="20004355">
              <a:off x="2450412" y="2554448"/>
              <a:ext cx="77296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s-CO" sz="2800" b="1" dirty="0">
                  <a:solidFill>
                    <a:prstClr val="black"/>
                  </a:solidFill>
                </a:rPr>
                <a:t>K</a:t>
              </a:r>
              <a:r>
                <a:rPr lang="es-CO" b="1" dirty="0">
                  <a:solidFill>
                    <a:prstClr val="black"/>
                  </a:solidFill>
                </a:rPr>
                <a:t>2</a:t>
              </a:r>
              <a:r>
                <a:rPr lang="es-CO" sz="2800" b="1" dirty="0">
                  <a:solidFill>
                    <a:srgbClr val="C00000"/>
                  </a:solidFill>
                </a:rPr>
                <a:t>O</a:t>
              </a:r>
            </a:p>
          </p:txBody>
        </p:sp>
        <p:sp>
          <p:nvSpPr>
            <p:cNvPr id="24" name="23 Estrella de 5 puntas"/>
            <p:cNvSpPr/>
            <p:nvPr/>
          </p:nvSpPr>
          <p:spPr>
            <a:xfrm rot="20444061">
              <a:off x="1668957" y="801110"/>
              <a:ext cx="1804257" cy="2107396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22" name="21 CuadroTexto"/>
            <p:cNvSpPr txBox="1"/>
            <p:nvPr/>
          </p:nvSpPr>
          <p:spPr>
            <a:xfrm rot="20154638">
              <a:off x="2062028" y="1663272"/>
              <a:ext cx="114443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2000" b="1" dirty="0" smtClean="0"/>
                <a:t>OXIDOS</a:t>
              </a:r>
              <a:endParaRPr lang="es-CO" sz="2000" b="1" dirty="0"/>
            </a:p>
          </p:txBody>
        </p:sp>
      </p:grpSp>
      <p:sp>
        <p:nvSpPr>
          <p:cNvPr id="10" name="9 Rectángulo"/>
          <p:cNvSpPr/>
          <p:nvPr/>
        </p:nvSpPr>
        <p:spPr>
          <a:xfrm rot="21221543">
            <a:off x="1242893" y="5650138"/>
            <a:ext cx="10663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s-CO" sz="2800" b="1" dirty="0">
                <a:solidFill>
                  <a:prstClr val="black"/>
                </a:solidFill>
              </a:rPr>
              <a:t>Na</a:t>
            </a:r>
            <a:r>
              <a:rPr lang="es-CO" sz="2800" b="1" dirty="0">
                <a:solidFill>
                  <a:srgbClr val="00B0F0"/>
                </a:solidFill>
              </a:rPr>
              <a:t>OH</a:t>
            </a:r>
          </a:p>
        </p:txBody>
      </p:sp>
    </p:spTree>
    <p:extLst>
      <p:ext uri="{BB962C8B-B14F-4D97-AF65-F5344CB8AC3E}">
        <p14:creationId xmlns:p14="http://schemas.microsoft.com/office/powerpoint/2010/main" val="9165562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67</TotalTime>
  <Words>100</Words>
  <Application>Microsoft Office PowerPoint</Application>
  <PresentationFormat>Presentación en pantalla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Viajes</vt:lpstr>
      <vt:lpstr>FUNCIONES  QUIMICAS INORGANICAS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FUNCIONES  QUIMICAS INORGANICAS</dc:title>
  <dc:creator>Toshiba</dc:creator>
  <cp:lastModifiedBy>Toshiba</cp:lastModifiedBy>
  <cp:revision>7</cp:revision>
  <dcterms:created xsi:type="dcterms:W3CDTF">2014-08-07T03:41:37Z</dcterms:created>
  <dcterms:modified xsi:type="dcterms:W3CDTF">2014-08-07T04:48:38Z</dcterms:modified>
</cp:coreProperties>
</file>